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3" r:id="rId7"/>
    <p:sldId id="264" r:id="rId8"/>
    <p:sldId id="262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CEBB-3EB9-4B37-89B6-AE20E8E46FA0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A2AA-EF35-4A1D-B2B3-9EF62159C9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3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A2AA-EF35-4A1D-B2B3-9EF62159C9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8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andalsuidaho-my.sharepoint.com/:x:/r/personal/gupt1374_vandals_uidaho_edu/Documents/Gantt%20Chart.xlsx?d=w97d8660fe21948aa96abc7ef1e9d3602&amp;csf=1&amp;web=1&amp;e=S1Mra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2738E-D6D2-6B19-9EB8-CB084BC44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864" y="965539"/>
            <a:ext cx="7197726" cy="1912562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b="1" dirty="0"/>
              <a:t>Where’s my spaceship</a:t>
            </a:r>
            <a:endParaRPr lang="zh-CN" altLang="en-US" sz="66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5F2EA-2D70-B616-846C-F0E7CD28F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163" y="3429000"/>
            <a:ext cx="7197726" cy="16519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altLang="zh-CN" sz="4000" dirty="0"/>
              <a:t>TL 6 </a:t>
            </a:r>
          </a:p>
          <a:p>
            <a:pPr algn="ctr"/>
            <a:r>
              <a:rPr lang="en-US" altLang="zh-CN" sz="4000" dirty="0" err="1"/>
              <a:t>Qiwei</a:t>
            </a:r>
            <a:r>
              <a:rPr lang="en-US" altLang="zh-CN" sz="4000" dirty="0"/>
              <a:t> liang</a:t>
            </a:r>
          </a:p>
          <a:p>
            <a:pPr algn="ctr"/>
            <a:r>
              <a:rPr lang="en-US" altLang="zh-CN" sz="4000" dirty="0"/>
              <a:t>Weekly Status Report</a:t>
            </a:r>
            <a:endParaRPr lang="zh-CN" altLang="en-US" sz="4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15E1C5-AD94-2CB2-D272-DD75D377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9" y="1217704"/>
            <a:ext cx="3428418" cy="342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7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A6C79-F9BC-72F6-0E01-606DA691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16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altLang="zh-CN" sz="8800" dirty="0"/>
              <a:t>THANK YOU!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71987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317CD-E95B-162D-30E4-855EA64EEC7B}"/>
              </a:ext>
            </a:extLst>
          </p:cNvPr>
          <p:cNvSpPr txBox="1"/>
          <p:nvPr/>
        </p:nvSpPr>
        <p:spPr>
          <a:xfrm>
            <a:off x="452547" y="537472"/>
            <a:ext cx="118173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GROUP MEMBERS</a:t>
            </a:r>
          </a:p>
          <a:p>
            <a:endParaRPr lang="en-US" altLang="zh-CN" sz="4400" dirty="0"/>
          </a:p>
          <a:p>
            <a:r>
              <a:rPr lang="en-US" altLang="zh-CN" sz="4400" dirty="0"/>
              <a:t>TL1:     Adam            Inventory, Menus, UI</a:t>
            </a:r>
          </a:p>
          <a:p>
            <a:r>
              <a:rPr lang="en-US" altLang="zh-CN" sz="4400" dirty="0"/>
              <a:t>TL2:     Gabe             Player Control / Character</a:t>
            </a:r>
          </a:p>
          <a:p>
            <a:r>
              <a:rPr lang="en-US" altLang="zh-CN" sz="4400" dirty="0"/>
              <a:t>TL3:     Alex               Level Design, Asset Connection</a:t>
            </a:r>
          </a:p>
          <a:p>
            <a:r>
              <a:rPr lang="en-US" altLang="zh-CN" sz="4400" dirty="0"/>
              <a:t>TL4:     Urvashi         Music</a:t>
            </a:r>
          </a:p>
          <a:p>
            <a:r>
              <a:rPr lang="en-US" altLang="zh-CN" sz="4400" dirty="0"/>
              <a:t>TL5:     AJ                  Enemies </a:t>
            </a:r>
          </a:p>
          <a:p>
            <a:r>
              <a:rPr lang="en-US" altLang="zh-CN" sz="4400" dirty="0"/>
              <a:t>TL6:     </a:t>
            </a:r>
            <a:r>
              <a:rPr lang="en-US" altLang="zh-CN" sz="4400" dirty="0" err="1"/>
              <a:t>Qiwei</a:t>
            </a:r>
            <a:r>
              <a:rPr lang="en-US" altLang="zh-CN" sz="4400" dirty="0"/>
              <a:t>            Boss fight</a:t>
            </a:r>
          </a:p>
        </p:txBody>
      </p:sp>
    </p:spTree>
    <p:extLst>
      <p:ext uri="{BB962C8B-B14F-4D97-AF65-F5344CB8AC3E}">
        <p14:creationId xmlns:p14="http://schemas.microsoft.com/office/powerpoint/2010/main" val="54888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8E0AD-9109-0511-CB6E-6994EC65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Gantt Chart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A5D4D-0D8F-FB06-69BB-CA943CF9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u="sng" dirty="0">
                <a:hlinkClick r:id="rId2" tooltip="https://vandalsuidaho-my.sharepoint.com/:x:/r/personal/gupt1374_vandals_uidaho_edu/Documents/Gantt%20Chart.xlsx?d=w97d8660fe21948aa96abc7ef1e9d3602&amp;csf=1&amp;web=1&amp;e=S1Mra6"/>
              </a:rPr>
              <a:t>https://vandalsuidaho-my.sharepoint.com/:x:/r/personal/gupt1374_vandals_uidaho_edu/Documents/Gantt%20Chart.xlsx?d=w97d8660fe21948aa96abc7ef1e9d3602&amp;csf=1&amp;web=1&amp;e=S1Mra6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744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6E329-D08C-9D36-06E6-07061A95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manual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A8C073-0F5C-EA81-583F-CDDC095FB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335" y="74164"/>
            <a:ext cx="5635891" cy="6783836"/>
          </a:xfrm>
        </p:spPr>
      </p:pic>
    </p:spTree>
    <p:extLst>
      <p:ext uri="{BB962C8B-B14F-4D97-AF65-F5344CB8AC3E}">
        <p14:creationId xmlns:p14="http://schemas.microsoft.com/office/powerpoint/2010/main" val="71624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D1318-5563-534F-B541-3649CAEB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FAB34-5C57-D5DA-70D6-86876F01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9" y="1793900"/>
            <a:ext cx="3428418" cy="342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69DE1-2DC6-0634-AEDB-5A98C644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5D9D4F-8157-8C2B-8562-4C0C5216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67" y="3711"/>
            <a:ext cx="747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32D799-ABB5-3667-CC70-744FCABA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069" y="937113"/>
            <a:ext cx="3494442" cy="1982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B77320-B596-67C8-6C37-04270B91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80" y="3766809"/>
            <a:ext cx="4939420" cy="2866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FF350C-58FB-E3DA-B160-AE7882E0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8" y="861957"/>
            <a:ext cx="7590118" cy="27757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061162-B3EB-142A-AF7A-1026B4E66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8" y="3719021"/>
            <a:ext cx="7294323" cy="29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2BF28B-3891-B170-EE87-AD4E8E8F6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90" y="2003751"/>
            <a:ext cx="3460420" cy="3649662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588AD5-6A1E-4C52-3243-45160F18AE7C}"/>
              </a:ext>
            </a:extLst>
          </p:cNvPr>
          <p:cNvSpPr txBox="1"/>
          <p:nvPr/>
        </p:nvSpPr>
        <p:spPr>
          <a:xfrm>
            <a:off x="601249" y="501041"/>
            <a:ext cx="2899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DEMO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2378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38000-A5AB-F715-3754-B89CD00F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4926"/>
            <a:ext cx="10131425" cy="1456267"/>
          </a:xfrm>
        </p:spPr>
        <p:txBody>
          <a:bodyPr/>
          <a:lstStyle/>
          <a:p>
            <a:r>
              <a:rPr lang="en-US" altLang="zh-CN" dirty="0"/>
              <a:t>For oral exam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3A152B-9C0D-D3F7-717B-0C4E03E140B8}"/>
              </a:ext>
            </a:extLst>
          </p:cNvPr>
          <p:cNvSpPr txBox="1"/>
          <p:nvPr/>
        </p:nvSpPr>
        <p:spPr>
          <a:xfrm>
            <a:off x="685801" y="1246340"/>
            <a:ext cx="1099472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Everyone knows the oral exam time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Weekly work:</a:t>
            </a:r>
          </a:p>
          <a:p>
            <a:r>
              <a:rPr lang="en-US" altLang="zh-CN" dirty="0"/>
              <a:t>TL1:  Made new modifications to the in-game menu settings, such as a restart button and mute, play music in side the settings tab; made a death panel signaled when the player dies; made a Win panel signaled when the player defeats the boss/ enters through the portal.</a:t>
            </a:r>
          </a:p>
          <a:p>
            <a:endParaRPr lang="en-US" altLang="zh-CN" dirty="0"/>
          </a:p>
          <a:p>
            <a:r>
              <a:rPr lang="en-US" altLang="zh-CN" dirty="0"/>
              <a:t>TL2: Fixed issues with the spear, </a:t>
            </a:r>
            <a:r>
              <a:rPr lang="en-US" altLang="zh-CN" dirty="0" err="1"/>
              <a:t>menues</a:t>
            </a:r>
            <a:r>
              <a:rPr lang="en-US" altLang="zh-CN" dirty="0"/>
              <a:t>, and overall canvas issues, added a health bar, moved assets to the     new scene, and made the volume slider work in the settings</a:t>
            </a:r>
          </a:p>
          <a:p>
            <a:endParaRPr lang="en-US" altLang="zh-CN" dirty="0"/>
          </a:p>
          <a:p>
            <a:r>
              <a:rPr lang="en-US" altLang="zh-CN" dirty="0"/>
              <a:t>TL3: Expanding levels,  Adding functionality to hazards,  Allowing switching between different levels, General polish and </a:t>
            </a:r>
            <a:r>
              <a:rPr lang="en-US" altLang="zh-CN" dirty="0" err="1"/>
              <a:t>bugfixing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TL4: Added additional sounds and elements to the audio manager and audio mixer,  implemented 33 new tests.</a:t>
            </a:r>
          </a:p>
          <a:p>
            <a:endParaRPr lang="en-US" altLang="zh-CN" dirty="0"/>
          </a:p>
          <a:p>
            <a:r>
              <a:rPr lang="en-US" altLang="zh-CN" dirty="0"/>
              <a:t>TL5: Fix the bug of enemies that was constantly flip and work on </a:t>
            </a:r>
            <a:r>
              <a:rPr lang="en-US" altLang="zh-CN" dirty="0" err="1"/>
              <a:t>healtbar</a:t>
            </a:r>
            <a:r>
              <a:rPr lang="en-US" altLang="zh-CN" dirty="0"/>
              <a:t> script for enemies.</a:t>
            </a:r>
          </a:p>
          <a:p>
            <a:endParaRPr lang="en-US" altLang="zh-CN" dirty="0"/>
          </a:p>
          <a:p>
            <a:r>
              <a:rPr lang="en-US" altLang="zh-CN" dirty="0"/>
              <a:t>TL6: Enhance the boss arena feature, improve the boss function, and connect the menu function to the boss arena.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6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00047-0017-0B3D-FCCD-9D598C84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binding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AEAC9DA-880B-AB9C-0083-346540C0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5864"/>
            <a:ext cx="6005220" cy="3963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8CA887-9F9E-6BEB-6F82-908400C1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82" y="2676420"/>
            <a:ext cx="5369773" cy="1505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CEDA80-2A2B-F88B-C9F9-72F20BD9E5D8}"/>
              </a:ext>
            </a:extLst>
          </p:cNvPr>
          <p:cNvSpPr txBox="1"/>
          <p:nvPr/>
        </p:nvSpPr>
        <p:spPr>
          <a:xfrm>
            <a:off x="6407173" y="4784942"/>
            <a:ext cx="510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When the keyword "virtual" is removed, the attack damage of Boss changes.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C5C892-2710-1128-0482-5867D0F0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82" y="1770551"/>
            <a:ext cx="5077534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8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{63B91A3E-8A5D-4803-88B4-12ED86452A62}TFb5ae2469-0bae-4978-b0e0-39dd046150ff29ef691b-f17e86ace951</Template>
  <TotalTime>286</TotalTime>
  <Words>306</Words>
  <Application>Microsoft Office PowerPoint</Application>
  <PresentationFormat>宽屏</PresentationFormat>
  <Paragraphs>47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天体</vt:lpstr>
      <vt:lpstr>Where’s my spaceship</vt:lpstr>
      <vt:lpstr>PowerPoint 演示文稿</vt:lpstr>
      <vt:lpstr>Gantt Chart</vt:lpstr>
      <vt:lpstr>User manual</vt:lpstr>
      <vt:lpstr>Readme</vt:lpstr>
      <vt:lpstr>PowerPoint 演示文稿</vt:lpstr>
      <vt:lpstr>PowerPoint 演示文稿</vt:lpstr>
      <vt:lpstr>For oral exam</vt:lpstr>
      <vt:lpstr>dynamic binding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齐玮 梁</dc:creator>
  <cp:lastModifiedBy>齐玮 梁</cp:lastModifiedBy>
  <cp:revision>11</cp:revision>
  <dcterms:created xsi:type="dcterms:W3CDTF">2025-11-12T22:12:41Z</dcterms:created>
  <dcterms:modified xsi:type="dcterms:W3CDTF">2025-11-14T01:16:39Z</dcterms:modified>
</cp:coreProperties>
</file>